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8" r:id="rId3"/>
    <p:sldId id="257" r:id="rId4"/>
    <p:sldId id="262" r:id="rId5"/>
    <p:sldId id="261" r:id="rId6"/>
    <p:sldId id="260"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F15548-63D1-6B37-3778-80CCF15D4CEC}" v="5" dt="2020-05-05T16:39:31.189"/>
    <p1510:client id="{1F962580-4C62-3CCF-0D38-73C2DB378D7E}" v="91" dt="2020-11-02T23:24:23.731"/>
    <p1510:client id="{230B6ABB-7670-7978-738A-96017DB54000}" v="84" dt="2020-11-02T22:38:14.695"/>
    <p1510:client id="{4454F3F4-89B8-1B2B-516C-BC5B32C775B8}" v="1" dt="2020-11-02T18:31:04.387"/>
    <p1510:client id="{5D684464-E3D4-214F-89FD-D1D7DD935688}" v="5" dt="2020-05-05T17:11:54.673"/>
    <p1510:client id="{A5B22BB3-EF8E-0C2E-3A97-948626E432EA}" v="416" dt="2020-11-02T19:33:35.709"/>
    <p1510:client id="{AE29E86A-F55D-2ED8-209F-F935CFFD5CEB}" v="44" dt="2020-05-05T16:55:46.623"/>
    <p1510:client id="{BDB62072-FF20-7B33-3F38-E80FD8271B3C}" v="10" dt="2020-11-03T06:03:11.232"/>
    <p1510:client id="{D643503A-4FAC-2D63-6CE3-CE8FFCAB7A4D}" v="792" dt="2020-11-02T22:56:25.194"/>
    <p1510:client id="{D7989632-8EB0-2E25-23E3-BE217EA548E8}" v="34" dt="2020-05-05T16:36:58.9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6" y="7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D1D7CA-C3A5-4E73-816F-777A22F7BF5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FF4FE19-1A98-4F31-8C23-00691D910A88}">
      <dgm:prSet/>
      <dgm:spPr/>
      <dgm:t>
        <a:bodyPr/>
        <a:lstStyle/>
        <a:p>
          <a:pPr rtl="0">
            <a:lnSpc>
              <a:spcPct val="100000"/>
            </a:lnSpc>
          </a:pPr>
          <a:r>
            <a:rPr lang="en-US">
              <a:latin typeface="Calibri Light" panose="020F0302020204030204"/>
            </a:rPr>
            <a:t>Code checker – Alexander Hristov</a:t>
          </a:r>
          <a:endParaRPr lang="en-US"/>
        </a:p>
      </dgm:t>
    </dgm:pt>
    <dgm:pt modelId="{B9AB69E0-5044-46AF-9B34-8FF44D64FF01}" type="parTrans" cxnId="{2736FD7C-7E1D-41DB-9487-0FA3130CC832}">
      <dgm:prSet/>
      <dgm:spPr/>
      <dgm:t>
        <a:bodyPr/>
        <a:lstStyle/>
        <a:p>
          <a:endParaRPr lang="en-US"/>
        </a:p>
      </dgm:t>
    </dgm:pt>
    <dgm:pt modelId="{FE54673E-B6C0-4978-9A4E-16EEC9FCAD42}" type="sibTrans" cxnId="{2736FD7C-7E1D-41DB-9487-0FA3130CC832}">
      <dgm:prSet/>
      <dgm:spPr/>
      <dgm:t>
        <a:bodyPr/>
        <a:lstStyle/>
        <a:p>
          <a:endParaRPr lang="en-US"/>
        </a:p>
      </dgm:t>
    </dgm:pt>
    <dgm:pt modelId="{E07AF407-DA58-4486-9650-3F24A40BB3AB}">
      <dgm:prSet phldr="0"/>
      <dgm:spPr/>
      <dgm:t>
        <a:bodyPr/>
        <a:lstStyle/>
        <a:p>
          <a:pPr rtl="0">
            <a:lnSpc>
              <a:spcPct val="100000"/>
            </a:lnSpc>
          </a:pPr>
          <a:r>
            <a:rPr lang="en-US">
              <a:latin typeface="Calibri Light" panose="020F0302020204030204"/>
            </a:rPr>
            <a:t>Scrum trainer – Dimitar Kalchev</a:t>
          </a:r>
          <a:endParaRPr lang="en-US"/>
        </a:p>
      </dgm:t>
    </dgm:pt>
    <dgm:pt modelId="{3DE6C8E2-1587-4EEE-89B1-5BCD18FC0497}" type="parTrans" cxnId="{F337141C-EA57-4EBD-9F05-023759E53D05}">
      <dgm:prSet/>
      <dgm:spPr/>
      <dgm:t>
        <a:bodyPr/>
        <a:lstStyle/>
        <a:p>
          <a:endParaRPr lang="en-US"/>
        </a:p>
      </dgm:t>
    </dgm:pt>
    <dgm:pt modelId="{9901A9E2-7237-4315-BE43-509FA71AE487}" type="sibTrans" cxnId="{F337141C-EA57-4EBD-9F05-023759E53D05}">
      <dgm:prSet/>
      <dgm:spPr/>
      <dgm:t>
        <a:bodyPr/>
        <a:lstStyle/>
        <a:p>
          <a:endParaRPr lang="en-US"/>
        </a:p>
      </dgm:t>
    </dgm:pt>
    <dgm:pt modelId="{D41B2BD9-BDD5-48D2-8864-A37D0EAA9E1E}">
      <dgm:prSet phldr="0"/>
      <dgm:spPr/>
      <dgm:t>
        <a:bodyPr/>
        <a:lstStyle/>
        <a:p>
          <a:pPr rtl="0">
            <a:lnSpc>
              <a:spcPct val="100000"/>
            </a:lnSpc>
          </a:pPr>
          <a:r>
            <a:rPr lang="en-US"/>
            <a:t> </a:t>
          </a:r>
          <a:r>
            <a:rPr lang="en-US">
              <a:latin typeface="Calibri Light" panose="020F0302020204030204"/>
            </a:rPr>
            <a:t>Front-end Developer– Martin Atanasov</a:t>
          </a:r>
          <a:endParaRPr lang="en-US"/>
        </a:p>
      </dgm:t>
    </dgm:pt>
    <dgm:pt modelId="{A1B3D70A-94FA-4EA6-8F10-BDE2BD1F86C1}" type="parTrans" cxnId="{156D34BD-CFC2-4CA6-BE7C-C1E5728A190D}">
      <dgm:prSet/>
      <dgm:spPr/>
      <dgm:t>
        <a:bodyPr/>
        <a:lstStyle/>
        <a:p>
          <a:endParaRPr lang="en-US"/>
        </a:p>
      </dgm:t>
    </dgm:pt>
    <dgm:pt modelId="{F54350C5-3B3B-42B9-8B99-A8EF5CB2D075}" type="sibTrans" cxnId="{156D34BD-CFC2-4CA6-BE7C-C1E5728A190D}">
      <dgm:prSet/>
      <dgm:spPr/>
      <dgm:t>
        <a:bodyPr/>
        <a:lstStyle/>
        <a:p>
          <a:endParaRPr lang="en-US"/>
        </a:p>
      </dgm:t>
    </dgm:pt>
    <dgm:pt modelId="{B17BF45A-E83D-4CDE-99B5-AC6A38F5ABA8}">
      <dgm:prSet phldr="0"/>
      <dgm:spPr/>
      <dgm:t>
        <a:bodyPr/>
        <a:lstStyle/>
        <a:p>
          <a:pPr rtl="0">
            <a:lnSpc>
              <a:spcPct val="100000"/>
            </a:lnSpc>
          </a:pPr>
          <a:r>
            <a:rPr lang="en-US"/>
            <a:t> </a:t>
          </a:r>
          <a:r>
            <a:rPr lang="en-US">
              <a:latin typeface="Calibri Light" panose="020F0302020204030204"/>
            </a:rPr>
            <a:t>C++ developer – Ivan Dimov</a:t>
          </a:r>
          <a:endParaRPr lang="en-US"/>
        </a:p>
      </dgm:t>
    </dgm:pt>
    <dgm:pt modelId="{3ED92756-174C-47C8-96AB-4E3F1031292E}" type="parTrans" cxnId="{7A56A938-DB9D-4C6C-A262-61D451FE24E5}">
      <dgm:prSet/>
      <dgm:spPr/>
      <dgm:t>
        <a:bodyPr/>
        <a:lstStyle/>
        <a:p>
          <a:endParaRPr lang="en-US"/>
        </a:p>
      </dgm:t>
    </dgm:pt>
    <dgm:pt modelId="{73C9E484-D66E-4F0F-AE50-32E442A8004F}" type="sibTrans" cxnId="{7A56A938-DB9D-4C6C-A262-61D451FE24E5}">
      <dgm:prSet/>
      <dgm:spPr/>
      <dgm:t>
        <a:bodyPr/>
        <a:lstStyle/>
        <a:p>
          <a:endParaRPr lang="en-US"/>
        </a:p>
      </dgm:t>
    </dgm:pt>
    <dgm:pt modelId="{D49BE6F1-5F00-420A-99E4-DFE47A3B196E}">
      <dgm:prSet phldr="0"/>
      <dgm:spPr/>
      <dgm:t>
        <a:bodyPr/>
        <a:lstStyle/>
        <a:p>
          <a:pPr rtl="0"/>
          <a:endParaRPr lang="en-US"/>
        </a:p>
      </dgm:t>
    </dgm:pt>
    <dgm:pt modelId="{286AEB40-7B8D-480D-BEC6-30B05C3CEA52}" type="parTrans" cxnId="{4AF143A6-07A3-4637-A326-F2B4292BEA21}">
      <dgm:prSet/>
      <dgm:spPr/>
      <dgm:t>
        <a:bodyPr/>
        <a:lstStyle/>
        <a:p>
          <a:endParaRPr lang="en-US"/>
        </a:p>
      </dgm:t>
    </dgm:pt>
    <dgm:pt modelId="{D5B5AB70-76B1-4D25-ACD7-6920CB2C3AE4}" type="sibTrans" cxnId="{4AF143A6-07A3-4637-A326-F2B4292BEA21}">
      <dgm:prSet/>
      <dgm:spPr/>
      <dgm:t>
        <a:bodyPr/>
        <a:lstStyle/>
        <a:p>
          <a:endParaRPr lang="en-US"/>
        </a:p>
      </dgm:t>
    </dgm:pt>
    <dgm:pt modelId="{8B3C0F12-3977-40FA-A4C0-5179AF64EB6D}">
      <dgm:prSet phldr="0"/>
      <dgm:spPr/>
      <dgm:t>
        <a:bodyPr/>
        <a:lstStyle/>
        <a:p>
          <a:pPr rtl="0">
            <a:lnSpc>
              <a:spcPct val="100000"/>
            </a:lnSpc>
          </a:pPr>
          <a:r>
            <a:rPr lang="en-US">
              <a:latin typeface="Calibri Light" panose="020F0302020204030204"/>
            </a:rPr>
            <a:t>C++ developer – Tsvetan Tinev</a:t>
          </a:r>
          <a:r>
            <a:rPr lang="en-US"/>
            <a:t> </a:t>
          </a:r>
          <a:endParaRPr lang="en-US" b="0" i="0" u="none" strike="noStrike" cap="none" baseline="0" noProof="0" err="1">
            <a:solidFill>
              <a:srgbClr val="010000"/>
            </a:solidFill>
            <a:latin typeface="Calibri Light"/>
            <a:cs typeface="Calibri Light"/>
          </a:endParaRPr>
        </a:p>
      </dgm:t>
    </dgm:pt>
    <dgm:pt modelId="{4F834E2D-88AA-45B2-AF36-F22B486EF081}" type="parTrans" cxnId="{B8D8574A-9D67-48C7-9FF3-11AF14C8F4D0}">
      <dgm:prSet/>
      <dgm:spPr/>
      <dgm:t>
        <a:bodyPr/>
        <a:lstStyle/>
        <a:p>
          <a:endParaRPr lang="en-US"/>
        </a:p>
      </dgm:t>
    </dgm:pt>
    <dgm:pt modelId="{C7AACA1F-B2CF-4E54-A46C-286C3B4E5FA4}" type="sibTrans" cxnId="{B8D8574A-9D67-48C7-9FF3-11AF14C8F4D0}">
      <dgm:prSet/>
      <dgm:spPr/>
      <dgm:t>
        <a:bodyPr/>
        <a:lstStyle/>
        <a:p>
          <a:endParaRPr lang="en-US"/>
        </a:p>
      </dgm:t>
    </dgm:pt>
    <dgm:pt modelId="{DABABC98-498D-41BF-BA31-667E9D0A4A44}" type="pres">
      <dgm:prSet presAssocID="{B7D1D7CA-C3A5-4E73-816F-777A22F7BF5D}" presName="root" presStyleCnt="0">
        <dgm:presLayoutVars>
          <dgm:dir val="rev"/>
          <dgm:resizeHandles val="exact"/>
        </dgm:presLayoutVars>
      </dgm:prSet>
      <dgm:spPr/>
      <dgm:t>
        <a:bodyPr/>
        <a:lstStyle/>
        <a:p>
          <a:endParaRPr lang="en-US"/>
        </a:p>
      </dgm:t>
    </dgm:pt>
    <dgm:pt modelId="{E62F3B7F-6C88-4367-A199-9B0C27E1735A}" type="pres">
      <dgm:prSet presAssocID="{8B3C0F12-3977-40FA-A4C0-5179AF64EB6D}" presName="compNode" presStyleCnt="0"/>
      <dgm:spPr/>
    </dgm:pt>
    <dgm:pt modelId="{C17B09BA-BBB5-4FC4-B805-BB04836E8E29}" type="pres">
      <dgm:prSet presAssocID="{8B3C0F12-3977-40FA-A4C0-5179AF64EB6D}"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xmlns="" r:embed="rId2"/>
              </a:ext>
            </a:extLst>
          </a:blip>
          <a:stretch>
            <a:fillRect/>
          </a:stretch>
        </a:blipFill>
      </dgm:spPr>
      <dgm:extLst>
        <a:ext uri="{E40237B7-FDA0-4F09-8148-C483321AD2D9}">
          <dgm14:cNvPr xmlns:dgm14="http://schemas.microsoft.com/office/drawing/2010/diagram" id="0" name="" descr="Web design"/>
        </a:ext>
      </dgm:extLst>
    </dgm:pt>
    <dgm:pt modelId="{43808A33-3C5C-4075-8208-5120537E093E}" type="pres">
      <dgm:prSet presAssocID="{8B3C0F12-3977-40FA-A4C0-5179AF64EB6D}" presName="spaceRect" presStyleCnt="0"/>
      <dgm:spPr/>
    </dgm:pt>
    <dgm:pt modelId="{E73EC06B-28C8-449A-B14A-704006D6A1E4}" type="pres">
      <dgm:prSet presAssocID="{8B3C0F12-3977-40FA-A4C0-5179AF64EB6D}" presName="textRect" presStyleLbl="revTx" presStyleIdx="0" presStyleCnt="5">
        <dgm:presLayoutVars>
          <dgm:chMax val="1"/>
          <dgm:chPref val="1"/>
        </dgm:presLayoutVars>
      </dgm:prSet>
      <dgm:spPr/>
      <dgm:t>
        <a:bodyPr/>
        <a:lstStyle/>
        <a:p>
          <a:endParaRPr lang="en-US"/>
        </a:p>
      </dgm:t>
    </dgm:pt>
    <dgm:pt modelId="{CDD5D657-4095-4F42-A32A-6BB8EAA116D8}" type="pres">
      <dgm:prSet presAssocID="{C7AACA1F-B2CF-4E54-A46C-286C3B4E5FA4}" presName="sibTrans" presStyleCnt="0"/>
      <dgm:spPr/>
    </dgm:pt>
    <dgm:pt modelId="{FD61BE6C-4AC5-4525-85DC-517E4147C36B}" type="pres">
      <dgm:prSet presAssocID="{CFF4FE19-1A98-4F31-8C23-00691D910A88}" presName="compNode" presStyleCnt="0"/>
      <dgm:spPr/>
    </dgm:pt>
    <dgm:pt modelId="{0614207F-84F6-4884-AFA5-63615596C3FE}" type="pres">
      <dgm:prSet presAssocID="{CFF4FE19-1A98-4F31-8C23-00691D910A88}"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Bug under magnifying glass"/>
        </a:ext>
      </dgm:extLst>
    </dgm:pt>
    <dgm:pt modelId="{00A7C5B9-DB17-4120-A92E-018DBCEEF419}" type="pres">
      <dgm:prSet presAssocID="{CFF4FE19-1A98-4F31-8C23-00691D910A88}" presName="spaceRect" presStyleCnt="0"/>
      <dgm:spPr/>
    </dgm:pt>
    <dgm:pt modelId="{41F807B5-BB04-4011-81FA-8D0503090635}" type="pres">
      <dgm:prSet presAssocID="{CFF4FE19-1A98-4F31-8C23-00691D910A88}" presName="textRect" presStyleLbl="revTx" presStyleIdx="1" presStyleCnt="5">
        <dgm:presLayoutVars>
          <dgm:chMax val="1"/>
          <dgm:chPref val="1"/>
        </dgm:presLayoutVars>
      </dgm:prSet>
      <dgm:spPr/>
      <dgm:t>
        <a:bodyPr/>
        <a:lstStyle/>
        <a:p>
          <a:endParaRPr lang="en-US"/>
        </a:p>
      </dgm:t>
    </dgm:pt>
    <dgm:pt modelId="{739CD424-375D-47B0-9B09-2652204EA05E}" type="pres">
      <dgm:prSet presAssocID="{FE54673E-B6C0-4978-9A4E-16EEC9FCAD42}" presName="sibTrans" presStyleCnt="0"/>
      <dgm:spPr/>
    </dgm:pt>
    <dgm:pt modelId="{094AFEA9-7547-40F4-97CA-E30EB04E9A6E}" type="pres">
      <dgm:prSet presAssocID="{D41B2BD9-BDD5-48D2-8864-A37D0EAA9E1E}" presName="compNode" presStyleCnt="0"/>
      <dgm:spPr/>
    </dgm:pt>
    <dgm:pt modelId="{D92FA0D9-E844-47C5-9D34-62EEC6FB26AF}" type="pres">
      <dgm:prSet presAssocID="{D41B2BD9-BDD5-48D2-8864-A37D0EAA9E1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xmlns="" r:embed="rId6"/>
              </a:ext>
            </a:extLst>
          </a:blip>
          <a:stretch>
            <a:fillRect/>
          </a:stretch>
        </a:blipFill>
      </dgm:spPr>
      <dgm:extLst>
        <a:ext uri="{E40237B7-FDA0-4F09-8148-C483321AD2D9}">
          <dgm14:cNvPr xmlns:dgm14="http://schemas.microsoft.com/office/drawing/2010/diagram" id="0" name="" descr="Palette"/>
        </a:ext>
      </dgm:extLst>
    </dgm:pt>
    <dgm:pt modelId="{8B36FD1C-31D1-4E3E-86A5-32E3C1F80361}" type="pres">
      <dgm:prSet presAssocID="{D41B2BD9-BDD5-48D2-8864-A37D0EAA9E1E}" presName="spaceRect" presStyleCnt="0"/>
      <dgm:spPr/>
    </dgm:pt>
    <dgm:pt modelId="{F2A4934A-5A26-4973-A2A6-55B289D6CB50}" type="pres">
      <dgm:prSet presAssocID="{D41B2BD9-BDD5-48D2-8864-A37D0EAA9E1E}" presName="textRect" presStyleLbl="revTx" presStyleIdx="2" presStyleCnt="5">
        <dgm:presLayoutVars>
          <dgm:chMax val="1"/>
          <dgm:chPref val="1"/>
        </dgm:presLayoutVars>
      </dgm:prSet>
      <dgm:spPr/>
      <dgm:t>
        <a:bodyPr/>
        <a:lstStyle/>
        <a:p>
          <a:endParaRPr lang="en-US"/>
        </a:p>
      </dgm:t>
    </dgm:pt>
    <dgm:pt modelId="{87A3449F-1009-486B-BB36-798968A38C4B}" type="pres">
      <dgm:prSet presAssocID="{F54350C5-3B3B-42B9-8B99-A8EF5CB2D075}" presName="sibTrans" presStyleCnt="0"/>
      <dgm:spPr/>
    </dgm:pt>
    <dgm:pt modelId="{59B0B179-89CF-4825-A2F9-54F1D20A1E07}" type="pres">
      <dgm:prSet presAssocID="{B17BF45A-E83D-4CDE-99B5-AC6A38F5ABA8}" presName="compNode" presStyleCnt="0"/>
      <dgm:spPr/>
    </dgm:pt>
    <dgm:pt modelId="{D57D64CA-851D-4F0E-85D7-C65C99534CCC}" type="pres">
      <dgm:prSet presAssocID="{B17BF45A-E83D-4CDE-99B5-AC6A38F5ABA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xmlns="" r:embed="rId8"/>
              </a:ext>
            </a:extLst>
          </a:blip>
          <a:stretch>
            <a:fillRect/>
          </a:stretch>
        </a:blipFill>
      </dgm:spPr>
      <dgm:extLst>
        <a:ext uri="{E40237B7-FDA0-4F09-8148-C483321AD2D9}">
          <dgm14:cNvPr xmlns:dgm14="http://schemas.microsoft.com/office/drawing/2010/diagram" id="0" name="" descr="Binary"/>
        </a:ext>
      </dgm:extLst>
    </dgm:pt>
    <dgm:pt modelId="{BB34D71A-9601-49C3-A61A-F1C80FF890DA}" type="pres">
      <dgm:prSet presAssocID="{B17BF45A-E83D-4CDE-99B5-AC6A38F5ABA8}" presName="spaceRect" presStyleCnt="0"/>
      <dgm:spPr/>
    </dgm:pt>
    <dgm:pt modelId="{45FBDB42-92E8-42DA-90F9-6AF68AD9B564}" type="pres">
      <dgm:prSet presAssocID="{B17BF45A-E83D-4CDE-99B5-AC6A38F5ABA8}" presName="textRect" presStyleLbl="revTx" presStyleIdx="3" presStyleCnt="5">
        <dgm:presLayoutVars>
          <dgm:chMax val="1"/>
          <dgm:chPref val="1"/>
        </dgm:presLayoutVars>
      </dgm:prSet>
      <dgm:spPr/>
      <dgm:t>
        <a:bodyPr/>
        <a:lstStyle/>
        <a:p>
          <a:endParaRPr lang="en-US"/>
        </a:p>
      </dgm:t>
    </dgm:pt>
    <dgm:pt modelId="{BF2E62DA-354F-4A1D-B5BD-10644825B11B}" type="pres">
      <dgm:prSet presAssocID="{73C9E484-D66E-4F0F-AE50-32E442A8004F}" presName="sibTrans" presStyleCnt="0"/>
      <dgm:spPr/>
    </dgm:pt>
    <dgm:pt modelId="{D8F71B6C-A3C7-4653-8E5A-3349F78B4BFD}" type="pres">
      <dgm:prSet presAssocID="{E07AF407-DA58-4486-9650-3F24A40BB3AB}" presName="compNode" presStyleCnt="0"/>
      <dgm:spPr/>
    </dgm:pt>
    <dgm:pt modelId="{132B81D8-9DBD-4D46-AC09-DDF9BD15B505}" type="pres">
      <dgm:prSet presAssocID="{E07AF407-DA58-4486-9650-3F24A40BB3AB}"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dgm:spPr>
      <dgm:extLst>
        <a:ext uri="{E40237B7-FDA0-4F09-8148-C483321AD2D9}">
          <dgm14:cNvPr xmlns:dgm14="http://schemas.microsoft.com/office/drawing/2010/diagram" id="0" name="" descr="Office Worker"/>
        </a:ext>
      </dgm:extLst>
    </dgm:pt>
    <dgm:pt modelId="{BADB918A-B7C6-4BFA-8DA2-E9F5821E3264}" type="pres">
      <dgm:prSet presAssocID="{E07AF407-DA58-4486-9650-3F24A40BB3AB}" presName="spaceRect" presStyleCnt="0"/>
      <dgm:spPr/>
    </dgm:pt>
    <dgm:pt modelId="{FF8D7CD8-FE60-4B38-BDA1-3490FFACB125}" type="pres">
      <dgm:prSet presAssocID="{E07AF407-DA58-4486-9650-3F24A40BB3AB}" presName="textRect" presStyleLbl="revTx" presStyleIdx="4" presStyleCnt="5">
        <dgm:presLayoutVars>
          <dgm:chMax val="1"/>
          <dgm:chPref val="1"/>
        </dgm:presLayoutVars>
      </dgm:prSet>
      <dgm:spPr/>
      <dgm:t>
        <a:bodyPr/>
        <a:lstStyle/>
        <a:p>
          <a:endParaRPr lang="en-US"/>
        </a:p>
      </dgm:t>
    </dgm:pt>
  </dgm:ptLst>
  <dgm:cxnLst>
    <dgm:cxn modelId="{92327B3C-AE0F-40B4-9B8D-A88DDC6AB723}" type="presOf" srcId="{CFF4FE19-1A98-4F31-8C23-00691D910A88}" destId="{41F807B5-BB04-4011-81FA-8D0503090635}" srcOrd="0" destOrd="0" presId="urn:microsoft.com/office/officeart/2018/2/layout/IconLabelList"/>
    <dgm:cxn modelId="{2C3CFA93-1627-4839-9FCE-A4B6045EC23C}" type="presOf" srcId="{8B3C0F12-3977-40FA-A4C0-5179AF64EB6D}" destId="{E73EC06B-28C8-449A-B14A-704006D6A1E4}" srcOrd="0" destOrd="0" presId="urn:microsoft.com/office/officeart/2018/2/layout/IconLabelList"/>
    <dgm:cxn modelId="{156D34BD-CFC2-4CA6-BE7C-C1E5728A190D}" srcId="{B7D1D7CA-C3A5-4E73-816F-777A22F7BF5D}" destId="{D41B2BD9-BDD5-48D2-8864-A37D0EAA9E1E}" srcOrd="2" destOrd="0" parTransId="{A1B3D70A-94FA-4EA6-8F10-BDE2BD1F86C1}" sibTransId="{F54350C5-3B3B-42B9-8B99-A8EF5CB2D075}"/>
    <dgm:cxn modelId="{4AF143A6-07A3-4637-A326-F2B4292BEA21}" srcId="{E07AF407-DA58-4486-9650-3F24A40BB3AB}" destId="{D49BE6F1-5F00-420A-99E4-DFE47A3B196E}" srcOrd="0" destOrd="0" parTransId="{286AEB40-7B8D-480D-BEC6-30B05C3CEA52}" sibTransId="{D5B5AB70-76B1-4D25-ACD7-6920CB2C3AE4}"/>
    <dgm:cxn modelId="{C226AE89-838C-4F36-AC64-8D3EF5A64B81}" type="presOf" srcId="{B17BF45A-E83D-4CDE-99B5-AC6A38F5ABA8}" destId="{45FBDB42-92E8-42DA-90F9-6AF68AD9B564}" srcOrd="0" destOrd="0" presId="urn:microsoft.com/office/officeart/2018/2/layout/IconLabelList"/>
    <dgm:cxn modelId="{B8D8574A-9D67-48C7-9FF3-11AF14C8F4D0}" srcId="{B7D1D7CA-C3A5-4E73-816F-777A22F7BF5D}" destId="{8B3C0F12-3977-40FA-A4C0-5179AF64EB6D}" srcOrd="0" destOrd="0" parTransId="{4F834E2D-88AA-45B2-AF36-F22B486EF081}" sibTransId="{C7AACA1F-B2CF-4E54-A46C-286C3B4E5FA4}"/>
    <dgm:cxn modelId="{AFB829AA-B650-49B7-8914-F30393E993ED}" type="presOf" srcId="{E07AF407-DA58-4486-9650-3F24A40BB3AB}" destId="{FF8D7CD8-FE60-4B38-BDA1-3490FFACB125}" srcOrd="0" destOrd="0" presId="urn:microsoft.com/office/officeart/2018/2/layout/IconLabelList"/>
    <dgm:cxn modelId="{E778678A-7F4E-4528-919B-1EA0E21F5BEF}" type="presOf" srcId="{B7D1D7CA-C3A5-4E73-816F-777A22F7BF5D}" destId="{DABABC98-498D-41BF-BA31-667E9D0A4A44}" srcOrd="0" destOrd="0" presId="urn:microsoft.com/office/officeart/2018/2/layout/IconLabelList"/>
    <dgm:cxn modelId="{F337141C-EA57-4EBD-9F05-023759E53D05}" srcId="{B7D1D7CA-C3A5-4E73-816F-777A22F7BF5D}" destId="{E07AF407-DA58-4486-9650-3F24A40BB3AB}" srcOrd="4" destOrd="0" parTransId="{3DE6C8E2-1587-4EEE-89B1-5BCD18FC0497}" sibTransId="{9901A9E2-7237-4315-BE43-509FA71AE487}"/>
    <dgm:cxn modelId="{7A56A938-DB9D-4C6C-A262-61D451FE24E5}" srcId="{B7D1D7CA-C3A5-4E73-816F-777A22F7BF5D}" destId="{B17BF45A-E83D-4CDE-99B5-AC6A38F5ABA8}" srcOrd="3" destOrd="0" parTransId="{3ED92756-174C-47C8-96AB-4E3F1031292E}" sibTransId="{73C9E484-D66E-4F0F-AE50-32E442A8004F}"/>
    <dgm:cxn modelId="{2736FD7C-7E1D-41DB-9487-0FA3130CC832}" srcId="{B7D1D7CA-C3A5-4E73-816F-777A22F7BF5D}" destId="{CFF4FE19-1A98-4F31-8C23-00691D910A88}" srcOrd="1" destOrd="0" parTransId="{B9AB69E0-5044-46AF-9B34-8FF44D64FF01}" sibTransId="{FE54673E-B6C0-4978-9A4E-16EEC9FCAD42}"/>
    <dgm:cxn modelId="{2C597790-7B1D-42C4-8B97-B749A152340F}" type="presOf" srcId="{D41B2BD9-BDD5-48D2-8864-A37D0EAA9E1E}" destId="{F2A4934A-5A26-4973-A2A6-55B289D6CB50}" srcOrd="0" destOrd="0" presId="urn:microsoft.com/office/officeart/2018/2/layout/IconLabelList"/>
    <dgm:cxn modelId="{E78BCCA6-BC43-4256-A41E-F7D65A5E338A}" type="presParOf" srcId="{DABABC98-498D-41BF-BA31-667E9D0A4A44}" destId="{E62F3B7F-6C88-4367-A199-9B0C27E1735A}" srcOrd="0" destOrd="0" presId="urn:microsoft.com/office/officeart/2018/2/layout/IconLabelList"/>
    <dgm:cxn modelId="{6305343D-580C-45DE-BA91-8910A128D0F4}" type="presParOf" srcId="{E62F3B7F-6C88-4367-A199-9B0C27E1735A}" destId="{C17B09BA-BBB5-4FC4-B805-BB04836E8E29}" srcOrd="0" destOrd="0" presId="urn:microsoft.com/office/officeart/2018/2/layout/IconLabelList"/>
    <dgm:cxn modelId="{8EB46446-6BE9-4711-A398-64950AAE2EFD}" type="presParOf" srcId="{E62F3B7F-6C88-4367-A199-9B0C27E1735A}" destId="{43808A33-3C5C-4075-8208-5120537E093E}" srcOrd="1" destOrd="0" presId="urn:microsoft.com/office/officeart/2018/2/layout/IconLabelList"/>
    <dgm:cxn modelId="{F5335CD2-7215-4F39-BD07-C04266586B64}" type="presParOf" srcId="{E62F3B7F-6C88-4367-A199-9B0C27E1735A}" destId="{E73EC06B-28C8-449A-B14A-704006D6A1E4}" srcOrd="2" destOrd="0" presId="urn:microsoft.com/office/officeart/2018/2/layout/IconLabelList"/>
    <dgm:cxn modelId="{8F032AFE-7D31-4F3D-9942-C8DDA571BADC}" type="presParOf" srcId="{DABABC98-498D-41BF-BA31-667E9D0A4A44}" destId="{CDD5D657-4095-4F42-A32A-6BB8EAA116D8}" srcOrd="1" destOrd="0" presId="urn:microsoft.com/office/officeart/2018/2/layout/IconLabelList"/>
    <dgm:cxn modelId="{BF148325-A6E0-4A51-A151-ABDAA75D4A7F}" type="presParOf" srcId="{DABABC98-498D-41BF-BA31-667E9D0A4A44}" destId="{FD61BE6C-4AC5-4525-85DC-517E4147C36B}" srcOrd="2" destOrd="0" presId="urn:microsoft.com/office/officeart/2018/2/layout/IconLabelList"/>
    <dgm:cxn modelId="{A577CE7B-B75D-4F36-9360-61EAF0892A5D}" type="presParOf" srcId="{FD61BE6C-4AC5-4525-85DC-517E4147C36B}" destId="{0614207F-84F6-4884-AFA5-63615596C3FE}" srcOrd="0" destOrd="0" presId="urn:microsoft.com/office/officeart/2018/2/layout/IconLabelList"/>
    <dgm:cxn modelId="{A86917E5-2ADC-49D2-B5A2-B40E380DD252}" type="presParOf" srcId="{FD61BE6C-4AC5-4525-85DC-517E4147C36B}" destId="{00A7C5B9-DB17-4120-A92E-018DBCEEF419}" srcOrd="1" destOrd="0" presId="urn:microsoft.com/office/officeart/2018/2/layout/IconLabelList"/>
    <dgm:cxn modelId="{42918606-7E5A-4E36-9B71-4C93EB1F594B}" type="presParOf" srcId="{FD61BE6C-4AC5-4525-85DC-517E4147C36B}" destId="{41F807B5-BB04-4011-81FA-8D0503090635}" srcOrd="2" destOrd="0" presId="urn:microsoft.com/office/officeart/2018/2/layout/IconLabelList"/>
    <dgm:cxn modelId="{6080A6E3-2B46-4158-BC37-04DFB43AF8D8}" type="presParOf" srcId="{DABABC98-498D-41BF-BA31-667E9D0A4A44}" destId="{739CD424-375D-47B0-9B09-2652204EA05E}" srcOrd="3" destOrd="0" presId="urn:microsoft.com/office/officeart/2018/2/layout/IconLabelList"/>
    <dgm:cxn modelId="{E56ECAB0-13BC-4834-AB9B-5FA39E7687A6}" type="presParOf" srcId="{DABABC98-498D-41BF-BA31-667E9D0A4A44}" destId="{094AFEA9-7547-40F4-97CA-E30EB04E9A6E}" srcOrd="4" destOrd="0" presId="urn:microsoft.com/office/officeart/2018/2/layout/IconLabelList"/>
    <dgm:cxn modelId="{DC60B189-96E3-44D6-8A05-8C9050802FA0}" type="presParOf" srcId="{094AFEA9-7547-40F4-97CA-E30EB04E9A6E}" destId="{D92FA0D9-E844-47C5-9D34-62EEC6FB26AF}" srcOrd="0" destOrd="0" presId="urn:microsoft.com/office/officeart/2018/2/layout/IconLabelList"/>
    <dgm:cxn modelId="{2E2AFF8A-23AF-4AE8-B170-EBC24EBC0202}" type="presParOf" srcId="{094AFEA9-7547-40F4-97CA-E30EB04E9A6E}" destId="{8B36FD1C-31D1-4E3E-86A5-32E3C1F80361}" srcOrd="1" destOrd="0" presId="urn:microsoft.com/office/officeart/2018/2/layout/IconLabelList"/>
    <dgm:cxn modelId="{2E2EB362-AF10-4FAF-B57A-1B0936043082}" type="presParOf" srcId="{094AFEA9-7547-40F4-97CA-E30EB04E9A6E}" destId="{F2A4934A-5A26-4973-A2A6-55B289D6CB50}" srcOrd="2" destOrd="0" presId="urn:microsoft.com/office/officeart/2018/2/layout/IconLabelList"/>
    <dgm:cxn modelId="{CDB8C3FE-EB79-47A5-A191-35F2671D7DFA}" type="presParOf" srcId="{DABABC98-498D-41BF-BA31-667E9D0A4A44}" destId="{87A3449F-1009-486B-BB36-798968A38C4B}" srcOrd="5" destOrd="0" presId="urn:microsoft.com/office/officeart/2018/2/layout/IconLabelList"/>
    <dgm:cxn modelId="{5C285E80-3359-45A2-B55D-935C57BA5D78}" type="presParOf" srcId="{DABABC98-498D-41BF-BA31-667E9D0A4A44}" destId="{59B0B179-89CF-4825-A2F9-54F1D20A1E07}" srcOrd="6" destOrd="0" presId="urn:microsoft.com/office/officeart/2018/2/layout/IconLabelList"/>
    <dgm:cxn modelId="{8029C088-46DD-4528-B14A-45F0C6AC980E}" type="presParOf" srcId="{59B0B179-89CF-4825-A2F9-54F1D20A1E07}" destId="{D57D64CA-851D-4F0E-85D7-C65C99534CCC}" srcOrd="0" destOrd="0" presId="urn:microsoft.com/office/officeart/2018/2/layout/IconLabelList"/>
    <dgm:cxn modelId="{E3E2D03A-8D82-4A21-A3CF-B89A649E1913}" type="presParOf" srcId="{59B0B179-89CF-4825-A2F9-54F1D20A1E07}" destId="{BB34D71A-9601-49C3-A61A-F1C80FF890DA}" srcOrd="1" destOrd="0" presId="urn:microsoft.com/office/officeart/2018/2/layout/IconLabelList"/>
    <dgm:cxn modelId="{8AA8A52A-0190-4DF1-9085-D6C5239AEC02}" type="presParOf" srcId="{59B0B179-89CF-4825-A2F9-54F1D20A1E07}" destId="{45FBDB42-92E8-42DA-90F9-6AF68AD9B564}" srcOrd="2" destOrd="0" presId="urn:microsoft.com/office/officeart/2018/2/layout/IconLabelList"/>
    <dgm:cxn modelId="{2B30FF44-5179-4388-B0B9-D82252EE836B}" type="presParOf" srcId="{DABABC98-498D-41BF-BA31-667E9D0A4A44}" destId="{BF2E62DA-354F-4A1D-B5BD-10644825B11B}" srcOrd="7" destOrd="0" presId="urn:microsoft.com/office/officeart/2018/2/layout/IconLabelList"/>
    <dgm:cxn modelId="{94F1C11A-2CBF-4E85-80C3-8CFC3A353E99}" type="presParOf" srcId="{DABABC98-498D-41BF-BA31-667E9D0A4A44}" destId="{D8F71B6C-A3C7-4653-8E5A-3349F78B4BFD}" srcOrd="8" destOrd="0" presId="urn:microsoft.com/office/officeart/2018/2/layout/IconLabelList"/>
    <dgm:cxn modelId="{9363B783-26A0-472B-8EAB-51C71343A620}" type="presParOf" srcId="{D8F71B6C-A3C7-4653-8E5A-3349F78B4BFD}" destId="{132B81D8-9DBD-4D46-AC09-DDF9BD15B505}" srcOrd="0" destOrd="0" presId="urn:microsoft.com/office/officeart/2018/2/layout/IconLabelList"/>
    <dgm:cxn modelId="{980D5725-779A-4215-8ED1-7ADEFCF7E712}" type="presParOf" srcId="{D8F71B6C-A3C7-4653-8E5A-3349F78B4BFD}" destId="{BADB918A-B7C6-4BFA-8DA2-E9F5821E3264}" srcOrd="1" destOrd="0" presId="urn:microsoft.com/office/officeart/2018/2/layout/IconLabelList"/>
    <dgm:cxn modelId="{34D5D9C9-6E73-48B2-901E-C42C2D70FB28}" type="presParOf" srcId="{D8F71B6C-A3C7-4653-8E5A-3349F78B4BFD}" destId="{FF8D7CD8-FE60-4B38-BDA1-3490FFACB125}"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B09BA-BBB5-4FC4-B805-BB04836E8E29}">
      <dsp:nvSpPr>
        <dsp:cNvPr id="0" name=""/>
        <dsp:cNvSpPr/>
      </dsp:nvSpPr>
      <dsp:spPr>
        <a:xfrm>
          <a:off x="8842152" y="803735"/>
          <a:ext cx="799716" cy="799716"/>
        </a:xfrm>
        <a:prstGeom prst="rect">
          <a:avLst/>
        </a:prstGeom>
        <a:blipFill>
          <a:blip xmlns:r="http://schemas.openxmlformats.org/officeDocument/2006/relationships" r:embed="rId1">
            <a:extLst>
              <a:ext uri="{96DAC541-7B7A-43D3-8B79-37D633B846F1}">
                <asvg:svgBlip xmlns:asvg="http://schemas.microsoft.com/office/drawing/2016/SVG/main" xmlns=""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3EC06B-28C8-449A-B14A-704006D6A1E4}">
      <dsp:nvSpPr>
        <dsp:cNvPr id="0" name=""/>
        <dsp:cNvSpPr/>
      </dsp:nvSpPr>
      <dsp:spPr>
        <a:xfrm>
          <a:off x="8353437" y="1870203"/>
          <a:ext cx="1777148" cy="71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rtl="0">
            <a:lnSpc>
              <a:spcPct val="100000"/>
            </a:lnSpc>
            <a:spcBef>
              <a:spcPct val="0"/>
            </a:spcBef>
            <a:spcAft>
              <a:spcPct val="35000"/>
            </a:spcAft>
          </a:pPr>
          <a:r>
            <a:rPr lang="en-US" sz="1500" kern="1200">
              <a:latin typeface="Calibri Light" panose="020F0302020204030204"/>
            </a:rPr>
            <a:t>C++ developer – Tsvetan Tinev</a:t>
          </a:r>
          <a:r>
            <a:rPr lang="en-US" sz="1500" kern="1200"/>
            <a:t> </a:t>
          </a:r>
          <a:endParaRPr lang="en-US" sz="1500" b="0" i="0" u="none" strike="noStrike" kern="1200" cap="none" baseline="0" noProof="0" err="1">
            <a:solidFill>
              <a:srgbClr val="010000"/>
            </a:solidFill>
            <a:latin typeface="Calibri Light"/>
            <a:cs typeface="Calibri Light"/>
          </a:endParaRPr>
        </a:p>
      </dsp:txBody>
      <dsp:txXfrm>
        <a:off x="8353437" y="1870203"/>
        <a:ext cx="1777148" cy="710859"/>
      </dsp:txXfrm>
    </dsp:sp>
    <dsp:sp modelId="{0614207F-84F6-4884-AFA5-63615596C3FE}">
      <dsp:nvSpPr>
        <dsp:cNvPr id="0" name=""/>
        <dsp:cNvSpPr/>
      </dsp:nvSpPr>
      <dsp:spPr>
        <a:xfrm>
          <a:off x="6754003" y="803735"/>
          <a:ext cx="799716" cy="799716"/>
        </a:xfrm>
        <a:prstGeom prst="rect">
          <a:avLst/>
        </a:prstGeom>
        <a:blipFill>
          <a:blip xmlns:r="http://schemas.openxmlformats.org/officeDocument/2006/relationships" r:embed="rId3">
            <a:extLst>
              <a:ext uri="{96DAC541-7B7A-43D3-8B79-37D633B846F1}">
                <asvg:svgBlip xmlns:asvg="http://schemas.microsoft.com/office/drawing/2016/SVG/main" xmlns=""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F807B5-BB04-4011-81FA-8D0503090635}">
      <dsp:nvSpPr>
        <dsp:cNvPr id="0" name=""/>
        <dsp:cNvSpPr/>
      </dsp:nvSpPr>
      <dsp:spPr>
        <a:xfrm>
          <a:off x="6265287" y="1870203"/>
          <a:ext cx="1777148" cy="71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rtl="0">
            <a:lnSpc>
              <a:spcPct val="100000"/>
            </a:lnSpc>
            <a:spcBef>
              <a:spcPct val="0"/>
            </a:spcBef>
            <a:spcAft>
              <a:spcPct val="35000"/>
            </a:spcAft>
          </a:pPr>
          <a:r>
            <a:rPr lang="en-US" sz="1500" kern="1200">
              <a:latin typeface="Calibri Light" panose="020F0302020204030204"/>
            </a:rPr>
            <a:t>Code checker – Alexander Hristov</a:t>
          </a:r>
          <a:endParaRPr lang="en-US" sz="1500" kern="1200"/>
        </a:p>
      </dsp:txBody>
      <dsp:txXfrm>
        <a:off x="6265287" y="1870203"/>
        <a:ext cx="1777148" cy="710859"/>
      </dsp:txXfrm>
    </dsp:sp>
    <dsp:sp modelId="{D92FA0D9-E844-47C5-9D34-62EEC6FB26AF}">
      <dsp:nvSpPr>
        <dsp:cNvPr id="0" name=""/>
        <dsp:cNvSpPr/>
      </dsp:nvSpPr>
      <dsp:spPr>
        <a:xfrm>
          <a:off x="4665854" y="803735"/>
          <a:ext cx="799716" cy="799716"/>
        </a:xfrm>
        <a:prstGeom prst="rect">
          <a:avLst/>
        </a:prstGeom>
        <a:blipFill>
          <a:blip xmlns:r="http://schemas.openxmlformats.org/officeDocument/2006/relationships" r:embed="rId5">
            <a:extLst>
              <a:ext uri="{96DAC541-7B7A-43D3-8B79-37D633B846F1}">
                <asvg:svgBlip xmlns:asvg="http://schemas.microsoft.com/office/drawing/2016/SVG/main" xmlns=""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4934A-5A26-4973-A2A6-55B289D6CB50}">
      <dsp:nvSpPr>
        <dsp:cNvPr id="0" name=""/>
        <dsp:cNvSpPr/>
      </dsp:nvSpPr>
      <dsp:spPr>
        <a:xfrm>
          <a:off x="4177138" y="1870203"/>
          <a:ext cx="1777148" cy="71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rtl="0">
            <a:lnSpc>
              <a:spcPct val="100000"/>
            </a:lnSpc>
            <a:spcBef>
              <a:spcPct val="0"/>
            </a:spcBef>
            <a:spcAft>
              <a:spcPct val="35000"/>
            </a:spcAft>
          </a:pPr>
          <a:r>
            <a:rPr lang="en-US" sz="1500" kern="1200"/>
            <a:t> </a:t>
          </a:r>
          <a:r>
            <a:rPr lang="en-US" sz="1500" kern="1200">
              <a:latin typeface="Calibri Light" panose="020F0302020204030204"/>
            </a:rPr>
            <a:t>Front-end Developer– Martin Atanasov</a:t>
          </a:r>
          <a:endParaRPr lang="en-US" sz="1500" kern="1200"/>
        </a:p>
      </dsp:txBody>
      <dsp:txXfrm>
        <a:off x="4177138" y="1870203"/>
        <a:ext cx="1777148" cy="710859"/>
      </dsp:txXfrm>
    </dsp:sp>
    <dsp:sp modelId="{D57D64CA-851D-4F0E-85D7-C65C99534CCC}">
      <dsp:nvSpPr>
        <dsp:cNvPr id="0" name=""/>
        <dsp:cNvSpPr/>
      </dsp:nvSpPr>
      <dsp:spPr>
        <a:xfrm>
          <a:off x="2577704" y="803735"/>
          <a:ext cx="799716" cy="799716"/>
        </a:xfrm>
        <a:prstGeom prst="rect">
          <a:avLst/>
        </a:prstGeom>
        <a:blipFill>
          <a:blip xmlns:r="http://schemas.openxmlformats.org/officeDocument/2006/relationships" r:embed="rId7">
            <a:extLst>
              <a:ext uri="{96DAC541-7B7A-43D3-8B79-37D633B846F1}">
                <asvg:svgBlip xmlns:asvg="http://schemas.microsoft.com/office/drawing/2016/SVG/main" xmlns=""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FBDB42-92E8-42DA-90F9-6AF68AD9B564}">
      <dsp:nvSpPr>
        <dsp:cNvPr id="0" name=""/>
        <dsp:cNvSpPr/>
      </dsp:nvSpPr>
      <dsp:spPr>
        <a:xfrm>
          <a:off x="2088988" y="1870203"/>
          <a:ext cx="1777148" cy="71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rtl="0">
            <a:lnSpc>
              <a:spcPct val="100000"/>
            </a:lnSpc>
            <a:spcBef>
              <a:spcPct val="0"/>
            </a:spcBef>
            <a:spcAft>
              <a:spcPct val="35000"/>
            </a:spcAft>
          </a:pPr>
          <a:r>
            <a:rPr lang="en-US" sz="1500" kern="1200"/>
            <a:t> </a:t>
          </a:r>
          <a:r>
            <a:rPr lang="en-US" sz="1500" kern="1200">
              <a:latin typeface="Calibri Light" panose="020F0302020204030204"/>
            </a:rPr>
            <a:t>C++ developer – Ivan Dimov</a:t>
          </a:r>
          <a:endParaRPr lang="en-US" sz="1500" kern="1200"/>
        </a:p>
      </dsp:txBody>
      <dsp:txXfrm>
        <a:off x="2088988" y="1870203"/>
        <a:ext cx="1777148" cy="710859"/>
      </dsp:txXfrm>
    </dsp:sp>
    <dsp:sp modelId="{132B81D8-9DBD-4D46-AC09-DDF9BD15B505}">
      <dsp:nvSpPr>
        <dsp:cNvPr id="0" name=""/>
        <dsp:cNvSpPr/>
      </dsp:nvSpPr>
      <dsp:spPr>
        <a:xfrm>
          <a:off x="489555" y="803735"/>
          <a:ext cx="799716" cy="799716"/>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8D7CD8-FE60-4B38-BDA1-3490FFACB125}">
      <dsp:nvSpPr>
        <dsp:cNvPr id="0" name=""/>
        <dsp:cNvSpPr/>
      </dsp:nvSpPr>
      <dsp:spPr>
        <a:xfrm>
          <a:off x="839" y="1870203"/>
          <a:ext cx="1777148" cy="71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rtl="0">
            <a:lnSpc>
              <a:spcPct val="100000"/>
            </a:lnSpc>
            <a:spcBef>
              <a:spcPct val="0"/>
            </a:spcBef>
            <a:spcAft>
              <a:spcPct val="35000"/>
            </a:spcAft>
          </a:pPr>
          <a:r>
            <a:rPr lang="en-US" sz="1500" kern="1200">
              <a:latin typeface="Calibri Light" panose="020F0302020204030204"/>
            </a:rPr>
            <a:t>Scrum trainer – Dimitar Kalchev</a:t>
          </a:r>
          <a:endParaRPr lang="en-US" sz="1500" kern="1200"/>
        </a:p>
      </dsp:txBody>
      <dsp:txXfrm>
        <a:off x="839" y="1870203"/>
        <a:ext cx="1777148" cy="7108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1626706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20470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59776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401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05859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1372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18767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4771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42732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5366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0536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02409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11902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2858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6503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41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2899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11/3/2020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21845704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0.png"/><Relationship Id="rId4" Type="http://schemas.openxmlformats.org/officeDocument/2006/relationships/image" Target="../media/image1.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jpe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6876" y="2032000"/>
            <a:ext cx="4513792" cy="2819398"/>
          </a:xfrm>
        </p:spPr>
        <p:txBody>
          <a:bodyPr>
            <a:normAutofit/>
          </a:bodyPr>
          <a:lstStyle/>
          <a:p>
            <a:r>
              <a:rPr lang="en-US">
                <a:latin typeface="Calibri"/>
                <a:cs typeface="Calibri Light"/>
              </a:rPr>
              <a:t>Sets-project</a:t>
            </a:r>
          </a:p>
        </p:txBody>
      </p:sp>
      <p:sp>
        <p:nvSpPr>
          <p:cNvPr id="3" name="Subtitle 2"/>
          <p:cNvSpPr>
            <a:spLocks noGrp="1"/>
          </p:cNvSpPr>
          <p:nvPr>
            <p:ph type="subTitle" idx="1"/>
          </p:nvPr>
        </p:nvSpPr>
        <p:spPr>
          <a:xfrm>
            <a:off x="486876" y="4851399"/>
            <a:ext cx="4513792" cy="914401"/>
          </a:xfrm>
        </p:spPr>
        <p:txBody>
          <a:bodyPr vert="horz" lIns="91440" tIns="45720" rIns="91440" bIns="45720" rtlCol="0">
            <a:normAutofit/>
          </a:bodyPr>
          <a:lstStyle/>
          <a:p>
            <a:r>
              <a:rPr lang="en-US">
                <a:cs typeface="Calibri"/>
              </a:rPr>
              <a:t>By TEAM: technical knockout</a:t>
            </a:r>
          </a:p>
        </p:txBody>
      </p:sp>
      <p:sp>
        <p:nvSpPr>
          <p:cNvPr id="202" name="Freeform 5">
            <a:extLst>
              <a:ext uri="{FF2B5EF4-FFF2-40B4-BE49-F238E27FC236}">
                <a16:creationId xmlns:a16="http://schemas.microsoft.com/office/drawing/2014/main" id="{20BF13BF-F822-4E8D-8CD1-D9FA00EDA8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4" name="Freeform 14">
            <a:extLst>
              <a:ext uri="{FF2B5EF4-FFF2-40B4-BE49-F238E27FC236}">
                <a16:creationId xmlns:a16="http://schemas.microsoft.com/office/drawing/2014/main" id="{F0251C95-A8B8-482B-9B2C-15BA87ED88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a:extLst>
              <a:ext uri="{FF2B5EF4-FFF2-40B4-BE49-F238E27FC236}">
                <a16:creationId xmlns:a16="http://schemas.microsoft.com/office/drawing/2014/main" id="{0E08F711-8969-43E3-A7DF-95326231288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07" name="Straight Connector 206">
              <a:extLst>
                <a:ext uri="{FF2B5EF4-FFF2-40B4-BE49-F238E27FC236}">
                  <a16:creationId xmlns:a16="http://schemas.microsoft.com/office/drawing/2014/main" id="{9B4AA45A-0483-48B1-BE0F-62C21218BEF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B9D619E5-5ED0-44A1-85EB-93BDA7C0810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149A985-B350-42AE-AD3B-6B74E179F0E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3D50328-EE7A-4297-A048-B92873811C2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9543775-45E6-4680-A778-64E3D435FB7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EDA04AC-E63A-4A42-A85F-9E32FB82FA7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3A2EC67-B472-4AA9-A112-DDD0BB68313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08C28F3-3683-44FB-94F6-24B173AB314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47062B7-7717-4098-B038-3489B9844D5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EFF800C-B1D9-4F5E-8DB5-B63CD513166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204135A-581A-43F4-B9E6-345123091CF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239DC20-1B3B-4C35-BC75-1FE85987039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B93B30A-9114-42FA-B3AC-D95615CB622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7BEA997-F65B-413C-A8D0-97FF19691CD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777B325-2E99-4295-8C82-7341EBE9286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8FC0746-F10A-41A2-8015-0DE35874392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DF3BF9C-DDA0-4F81-9547-053EB459733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9AD751D-9941-4C79-90CD-55AFED717D1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0520504-AD44-4048-A6B5-A460A7C1A23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A1A07A8-3795-408D-AF47-1EBE603A7B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C6E6FD0-27DC-45B8-A52F-8D80AA0EF18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247530-4581-48B7-9DA4-24D2C4B1CCE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D2D15A-2B43-4D93-9713-505D3A1D2E9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F2F3F4C-A78A-4B39-A26A-CFC1CC51A4D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4A919E5-1314-40E6-983B-DE1029256B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6E43EFF-48D1-4057-BF1D-F1F9EFFD642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25CA8CF-55E2-4D52-9960-692004D66B0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08AC9705-BCBF-47AE-8F3E-F1618BA84F1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E0ABA541-10C4-4CE7-BF26-11A4717112B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4CB43F2-D3A1-4D9E-971D-2C38DC6C47A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BC2AFB1-810D-4D65-8F47-6054F4E7D72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1911D1EC-8652-4DC7-8461-37B9F819495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190B9897-7135-4E39-BDEA-096D9B5A7D9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D5DF99B-C4B7-46D7-BB05-F8A5C462AFD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5EC5F9B7-C665-4891-8FBF-6AC2C2E7DD4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FFFF8610-952D-4501-9929-65D96EAC3A1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0C152BA7-E5B1-4059-AD50-2875A19FA05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7223687-03EA-46EF-858E-4090049459C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2BEE5EB-7AE2-4314-9C60-075C60EED1D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42951DA-C087-49F1-B9C4-55C3730717E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FE106FCB-4E57-4512-9AB7-7C33201CFB3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1AB2A71-2971-4072-8B43-1A01313554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4BEE56B-94E5-4731-AEA3-6653B5D657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FCE729D-5308-4590-97A6-FA7683FF2E2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CBBA487-12EF-4D5A-AE64-C3580927BAC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913B03B-F03F-418B-974F-F89474717CE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38F4019-64F7-4B7A-8BD8-01A7846E73B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1B29259-D209-4BF9-8F09-AC9BF73FC97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84855B33-C412-4D05-B44E-F9EB1B15E6D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0295E82-7856-435C-8EA8-028F5A60ED7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8A3FC20A-AF01-4DD2-BED6-C85633DA4E6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2AFD455-5DBA-4CD7-8F24-DDF1F826823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6276F84-B235-4C15-BEAB-71AC53ACC24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BA865E87-F6E6-4262-8F94-027EA315FD9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63791DB5-AB84-4DFE-86A5-2F80CC73521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0E243680-2222-4CC7-89AA-CD153AB5390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EC878B1-01D4-4B20-9B01-79F7CE53126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F979239-9574-4078-8CD8-8C70FC0B53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88536134-D798-4DF8-9305-83B44C05AAF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FB281E6-202A-4F53-B0BE-23582E607F9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D1C2ED7-7EA3-4D86-B354-505FBFD1510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633E295-D486-4BAC-B3B2-480F1BB6836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F7AE55B-5021-46F3-BE33-D459A7BA396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021F9FF-37CF-4039-9BD4-904D1AAD8EA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8AD4F60-3B7F-4F2A-AC11-E9DADA9DB30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399B806-3165-4D8C-8187-C69D6F7BDD7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A3CE12A4-8443-49D7-ADC5-B776A05C56E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0FC2DBDA-6BEA-4292-9A1E-978A7073FB7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A5AC3DF-CE18-40B2-9B4B-89EC411063F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F9DF227-D845-4082-BF39-E7AF0DFD02E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9BBD464-360A-4551-A3F9-A86B7909989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50D3EE5-E711-48C3-873C-34863324743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FB1C1CF-DC7D-456D-B80A-52A8487EA29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5639E1F-60B9-4E6C-B4A2-FA4F3E31BF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6BDB4041-9A97-4D91-A192-44B9A5FAC1D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31F6921C-1389-43C0-9876-EA3DC3B3452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5D90A0A-A0BC-41FA-84A9-A0D004F5C41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44A0E5CE-A1EC-4BB6-AC4C-A88975191F2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Picture 5" descr="A close up of a clock&#10;&#10;Description automatically generated">
            <a:extLst>
              <a:ext uri="{FF2B5EF4-FFF2-40B4-BE49-F238E27FC236}">
                <a16:creationId xmlns:a16="http://schemas.microsoft.com/office/drawing/2014/main" id="{800AC8F1-70A3-4FC8-B002-2213A94333AB}"/>
              </a:ext>
            </a:extLst>
          </p:cNvPr>
          <p:cNvPicPr>
            <a:picLocks noChangeAspect="1"/>
          </p:cNvPicPr>
          <p:nvPr/>
        </p:nvPicPr>
        <p:blipFill>
          <a:blip r:embed="rId3"/>
          <a:stretch>
            <a:fillRect/>
          </a:stretch>
        </p:blipFill>
        <p:spPr>
          <a:xfrm>
            <a:off x="6480718" y="2116962"/>
            <a:ext cx="5317273" cy="32838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73BD-CB83-4CC3-9BAB-494AD92C49CF}"/>
              </a:ext>
            </a:extLst>
          </p:cNvPr>
          <p:cNvSpPr>
            <a:spLocks noGrp="1"/>
          </p:cNvSpPr>
          <p:nvPr>
            <p:ph type="title"/>
          </p:nvPr>
        </p:nvSpPr>
        <p:spPr>
          <a:xfrm>
            <a:off x="685801" y="609600"/>
            <a:ext cx="10131425" cy="1456267"/>
          </a:xfrm>
        </p:spPr>
        <p:txBody>
          <a:bodyPr>
            <a:normAutofit/>
          </a:bodyPr>
          <a:lstStyle/>
          <a:p>
            <a:r>
              <a:rPr lang="en-US">
                <a:cs typeface="Calibri Light"/>
              </a:rPr>
              <a:t>About the team</a:t>
            </a:r>
            <a:endParaRPr lang="en-US"/>
          </a:p>
        </p:txBody>
      </p:sp>
      <p:graphicFrame>
        <p:nvGraphicFramePr>
          <p:cNvPr id="5" name="Content Placeholder 2">
            <a:extLst>
              <a:ext uri="{FF2B5EF4-FFF2-40B4-BE49-F238E27FC236}">
                <a16:creationId xmlns:a16="http://schemas.microsoft.com/office/drawing/2014/main" id="{957EBB22-AC9F-40DD-869F-2E36204BA558}"/>
              </a:ext>
            </a:extLst>
          </p:cNvPr>
          <p:cNvGraphicFramePr>
            <a:graphicFrameLocks noGrp="1"/>
          </p:cNvGraphicFramePr>
          <p:nvPr>
            <p:ph idx="1"/>
            <p:extLst>
              <p:ext uri="{D42A27DB-BD31-4B8C-83A1-F6EECF244321}">
                <p14:modId xmlns:p14="http://schemas.microsoft.com/office/powerpoint/2010/main" val="2788977720"/>
              </p:ext>
            </p:extLst>
          </p:nvPr>
        </p:nvGraphicFramePr>
        <p:xfrm>
          <a:off x="953726" y="2264317"/>
          <a:ext cx="10131425" cy="33847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Recor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44126" y="6137048"/>
            <a:ext cx="609600" cy="609600"/>
          </a:xfrm>
          <a:prstGeom prst="rect">
            <a:avLst/>
          </a:prstGeom>
        </p:spPr>
      </p:pic>
    </p:spTree>
    <p:extLst>
      <p:ext uri="{BB962C8B-B14F-4D97-AF65-F5344CB8AC3E}">
        <p14:creationId xmlns:p14="http://schemas.microsoft.com/office/powerpoint/2010/main" val="22411187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89"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7F79-C6DB-48F7-BAA5-4350F8B94BB0}"/>
              </a:ext>
            </a:extLst>
          </p:cNvPr>
          <p:cNvSpPr>
            <a:spLocks noGrp="1"/>
          </p:cNvSpPr>
          <p:nvPr>
            <p:ph type="title"/>
          </p:nvPr>
        </p:nvSpPr>
        <p:spPr>
          <a:xfrm>
            <a:off x="685801" y="609600"/>
            <a:ext cx="5219699" cy="1456267"/>
          </a:xfrm>
        </p:spPr>
        <p:txBody>
          <a:bodyPr vert="horz" lIns="91440" tIns="45720" rIns="91440" bIns="45720" rtlCol="0" anchor="ctr">
            <a:normAutofit/>
          </a:bodyPr>
          <a:lstStyle/>
          <a:p>
            <a:r>
              <a:rPr lang="en-US"/>
              <a:t>Resume</a:t>
            </a:r>
          </a:p>
        </p:txBody>
      </p:sp>
      <p:sp>
        <p:nvSpPr>
          <p:cNvPr id="3" name="Content Placeholder 2">
            <a:extLst>
              <a:ext uri="{FF2B5EF4-FFF2-40B4-BE49-F238E27FC236}">
                <a16:creationId xmlns:a16="http://schemas.microsoft.com/office/drawing/2014/main" id="{A1904104-ABCC-4F26-A9D0-BDB5B27946B5}"/>
              </a:ext>
            </a:extLst>
          </p:cNvPr>
          <p:cNvSpPr>
            <a:spLocks noGrp="1"/>
          </p:cNvSpPr>
          <p:nvPr>
            <p:ph sz="half" idx="1"/>
          </p:nvPr>
        </p:nvSpPr>
        <p:spPr>
          <a:xfrm>
            <a:off x="685801" y="2142067"/>
            <a:ext cx="5219699" cy="3649133"/>
          </a:xfrm>
        </p:spPr>
        <p:txBody>
          <a:bodyPr vert="horz" lIns="91440" tIns="45720" rIns="91440" bIns="45720" rtlCol="0" anchor="ctr">
            <a:normAutofit/>
          </a:bodyPr>
          <a:lstStyle/>
          <a:p>
            <a:pPr marL="0" indent="0">
              <a:buNone/>
            </a:pPr>
            <a:r>
              <a:rPr lang="en-US">
                <a:ea typeface="+mn-lt"/>
                <a:cs typeface="+mn-lt"/>
              </a:rPr>
              <a:t>The purpose of the project is to help using the operations which can be done with sets. In the program there are some of the operations. Here is a list of them: </a:t>
            </a:r>
            <a:endParaRPr lang="en-US">
              <a:cs typeface="Calibri"/>
            </a:endParaRPr>
          </a:p>
          <a:p>
            <a:pPr lvl="1">
              <a:buClr>
                <a:srgbClr val="FFFFFF"/>
              </a:buClr>
            </a:pPr>
            <a:r>
              <a:rPr lang="en-US">
                <a:ea typeface="+mn-lt"/>
                <a:cs typeface="+mn-lt"/>
              </a:rPr>
              <a:t>Union</a:t>
            </a:r>
            <a:endParaRPr lang="en-US">
              <a:cs typeface="Calibri"/>
            </a:endParaRPr>
          </a:p>
          <a:p>
            <a:pPr lvl="1">
              <a:buClr>
                <a:srgbClr val="FFFFFF"/>
              </a:buClr>
            </a:pPr>
            <a:r>
              <a:rPr lang="en-US">
                <a:ea typeface="+mn-lt"/>
                <a:cs typeface="+mn-lt"/>
              </a:rPr>
              <a:t>Section</a:t>
            </a:r>
            <a:endParaRPr lang="en-US">
              <a:cs typeface="Calibri"/>
            </a:endParaRPr>
          </a:p>
          <a:p>
            <a:pPr lvl="1">
              <a:buClr>
                <a:srgbClr val="FFFFFF"/>
              </a:buClr>
            </a:pPr>
            <a:r>
              <a:rPr lang="en-US">
                <a:ea typeface="+mn-lt"/>
                <a:cs typeface="+mn-lt"/>
              </a:rPr>
              <a:t>Difference</a:t>
            </a:r>
            <a:endParaRPr lang="en-US">
              <a:cs typeface="Calibri"/>
            </a:endParaRPr>
          </a:p>
          <a:p>
            <a:pPr lvl="1">
              <a:buClr>
                <a:srgbClr val="FFFFFF"/>
              </a:buClr>
            </a:pPr>
            <a:r>
              <a:rPr lang="en-US">
                <a:ea typeface="+mn-lt"/>
                <a:cs typeface="+mn-lt"/>
              </a:rPr>
              <a:t>Subset</a:t>
            </a:r>
            <a:endParaRPr lang="en-US">
              <a:cs typeface="Calibri"/>
            </a:endParaRPr>
          </a:p>
          <a:p>
            <a:pPr lvl="1">
              <a:buClr>
                <a:srgbClr val="FFFFFF"/>
              </a:buClr>
            </a:pPr>
            <a:r>
              <a:rPr lang="en-US">
                <a:ea typeface="+mn-lt"/>
                <a:cs typeface="+mn-lt"/>
              </a:rPr>
              <a:t>Symmetric difference </a:t>
            </a:r>
            <a:endParaRPr lang="en-US">
              <a:cs typeface="Calibri"/>
            </a:endParaRPr>
          </a:p>
          <a:p>
            <a:pPr>
              <a:buClr>
                <a:srgbClr val="FFFFFF"/>
              </a:buClr>
            </a:pPr>
            <a:endParaRPr lang="en-US">
              <a:cs typeface="Calibri"/>
            </a:endParaRPr>
          </a:p>
        </p:txBody>
      </p:sp>
      <p:pic>
        <p:nvPicPr>
          <p:cNvPr id="7" name="Picture 7" descr="Shape, circle&#10;&#10;Description automatically generated">
            <a:extLst>
              <a:ext uri="{FF2B5EF4-FFF2-40B4-BE49-F238E27FC236}">
                <a16:creationId xmlns:a16="http://schemas.microsoft.com/office/drawing/2014/main" id="{6AC1270E-269A-4A99-B09A-11B387557A06}"/>
              </a:ext>
            </a:extLst>
          </p:cNvPr>
          <p:cNvPicPr>
            <a:picLocks noGrp="1" noChangeAspect="1"/>
          </p:cNvPicPr>
          <p:nvPr>
            <p:ph sz="half" idx="2"/>
          </p:nvPr>
        </p:nvPicPr>
        <p:blipFill>
          <a:blip r:embed="rId5"/>
          <a:stretch>
            <a:fillRect/>
          </a:stretch>
        </p:blipFill>
        <p:spPr>
          <a:xfrm>
            <a:off x="5821895" y="2820601"/>
            <a:ext cx="5838014" cy="2677547"/>
          </a:xfrm>
        </p:spPr>
      </p:pic>
      <p:pic>
        <p:nvPicPr>
          <p:cNvPr id="4" name="Recording_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0706" y="6132286"/>
            <a:ext cx="609600" cy="609600"/>
          </a:xfrm>
          <a:prstGeom prst="rect">
            <a:avLst/>
          </a:prstGeom>
        </p:spPr>
      </p:pic>
    </p:spTree>
    <p:extLst>
      <p:ext uri="{BB962C8B-B14F-4D97-AF65-F5344CB8AC3E}">
        <p14:creationId xmlns:p14="http://schemas.microsoft.com/office/powerpoint/2010/main" val="38928915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67"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endCondLst>
                    <p:cond evt="onStopAudio" delay="0">
                      <p:tgtEl>
                        <p:sldTgt/>
                      </p:tgtEl>
                    </p:cond>
                  </p:end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A940-3A54-4D0C-8A33-F3301D573A06}"/>
              </a:ext>
            </a:extLst>
          </p:cNvPr>
          <p:cNvSpPr>
            <a:spLocks noGrp="1"/>
          </p:cNvSpPr>
          <p:nvPr>
            <p:ph type="title"/>
          </p:nvPr>
        </p:nvSpPr>
        <p:spPr/>
        <p:txBody>
          <a:bodyPr/>
          <a:lstStyle/>
          <a:p>
            <a:r>
              <a:rPr lang="en-US">
                <a:cs typeface="Calibri Light"/>
              </a:rPr>
              <a:t>Resume</a:t>
            </a:r>
            <a:endParaRPr lang="en-US"/>
          </a:p>
        </p:txBody>
      </p:sp>
      <p:sp>
        <p:nvSpPr>
          <p:cNvPr id="3" name="Content Placeholder 2">
            <a:extLst>
              <a:ext uri="{FF2B5EF4-FFF2-40B4-BE49-F238E27FC236}">
                <a16:creationId xmlns:a16="http://schemas.microsoft.com/office/drawing/2014/main" id="{E3872977-372D-477B-A391-B6F67EC8D53E}"/>
              </a:ext>
            </a:extLst>
          </p:cNvPr>
          <p:cNvSpPr>
            <a:spLocks noGrp="1"/>
          </p:cNvSpPr>
          <p:nvPr>
            <p:ph sz="half" idx="1"/>
          </p:nvPr>
        </p:nvSpPr>
        <p:spPr>
          <a:xfrm>
            <a:off x="547257" y="1605203"/>
            <a:ext cx="4995334" cy="3649134"/>
          </a:xfrm>
        </p:spPr>
        <p:txBody>
          <a:bodyPr/>
          <a:lstStyle/>
          <a:p>
            <a:r>
              <a:rPr lang="en-US">
                <a:cs typeface="Calibri"/>
              </a:rPr>
              <a:t>In our project, we use files that save data entered by the user. The data is then processed so that it can be used in order to display different actions with sets.</a:t>
            </a:r>
          </a:p>
        </p:txBody>
      </p:sp>
      <p:sp>
        <p:nvSpPr>
          <p:cNvPr id="4" name="Content Placeholder 3">
            <a:extLst>
              <a:ext uri="{FF2B5EF4-FFF2-40B4-BE49-F238E27FC236}">
                <a16:creationId xmlns:a16="http://schemas.microsoft.com/office/drawing/2014/main" id="{D2BF1FF9-DA83-4138-AA06-489591253E2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293261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88915F5-43ED-45D3-8811-386E07DEED1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3EDF12C-B12F-4886-8899-B09D5668C005}"/>
              </a:ext>
            </a:extLst>
          </p:cNvPr>
          <p:cNvSpPr>
            <a:spLocks noGrp="1"/>
          </p:cNvSpPr>
          <p:nvPr>
            <p:ph type="title"/>
          </p:nvPr>
        </p:nvSpPr>
        <p:spPr>
          <a:xfrm>
            <a:off x="685802" y="990599"/>
            <a:ext cx="4791336" cy="1075268"/>
          </a:xfrm>
        </p:spPr>
        <p:txBody>
          <a:bodyPr vert="horz" lIns="91440" tIns="45720" rIns="91440" bIns="45720" rtlCol="0" anchor="ctr">
            <a:normAutofit/>
          </a:bodyPr>
          <a:lstStyle/>
          <a:p>
            <a:r>
              <a:rPr lang="en-US"/>
              <a:t>Used technologies</a:t>
            </a:r>
          </a:p>
        </p:txBody>
      </p:sp>
      <p:sp>
        <p:nvSpPr>
          <p:cNvPr id="11" name="Content Placeholder 10">
            <a:extLst>
              <a:ext uri="{FF2B5EF4-FFF2-40B4-BE49-F238E27FC236}">
                <a16:creationId xmlns:a16="http://schemas.microsoft.com/office/drawing/2014/main" id="{B717C959-9A5A-4FCB-B243-554A2883A949}"/>
              </a:ext>
            </a:extLst>
          </p:cNvPr>
          <p:cNvSpPr>
            <a:spLocks noGrp="1"/>
          </p:cNvSpPr>
          <p:nvPr>
            <p:ph sz="half" idx="1"/>
          </p:nvPr>
        </p:nvSpPr>
        <p:spPr>
          <a:xfrm>
            <a:off x="685802" y="2142067"/>
            <a:ext cx="4791336" cy="3649131"/>
          </a:xfrm>
        </p:spPr>
        <p:txBody>
          <a:bodyPr vert="horz" lIns="91440" tIns="45720" rIns="91440" bIns="45720" rtlCol="0" anchor="ctr">
            <a:normAutofit/>
          </a:bodyPr>
          <a:lstStyle/>
          <a:p>
            <a:r>
              <a:rPr lang="en-US">
                <a:cs typeface="Calibri"/>
              </a:rPr>
              <a:t>Programming language – C++</a:t>
            </a:r>
          </a:p>
          <a:p>
            <a:pPr>
              <a:buClr>
                <a:srgbClr val="FFFFFF"/>
              </a:buClr>
            </a:pPr>
            <a:r>
              <a:rPr lang="en-US">
                <a:cs typeface="Calibri"/>
              </a:rPr>
              <a:t>Main IDE – Visual Studio 2019</a:t>
            </a:r>
          </a:p>
          <a:p>
            <a:pPr>
              <a:buClr>
                <a:srgbClr val="FFFFFF"/>
              </a:buClr>
            </a:pPr>
            <a:r>
              <a:rPr lang="en-US">
                <a:cs typeface="Calibri"/>
              </a:rPr>
              <a:t>Version-Control Platform - </a:t>
            </a:r>
            <a:r>
              <a:rPr lang="en-US" err="1">
                <a:cs typeface="Calibri"/>
              </a:rPr>
              <a:t>Github</a:t>
            </a:r>
            <a:endParaRPr lang="en-US">
              <a:cs typeface="Calibri"/>
            </a:endParaRPr>
          </a:p>
        </p:txBody>
      </p:sp>
      <p:sp>
        <p:nvSpPr>
          <p:cNvPr id="16" name="Freeform 30">
            <a:extLst>
              <a:ext uri="{FF2B5EF4-FFF2-40B4-BE49-F238E27FC236}">
                <a16:creationId xmlns:a16="http://schemas.microsoft.com/office/drawing/2014/main" id="{0CF7DAAD-D331-4AEA-A197-B6268F1E69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0005" y="990599"/>
            <a:ext cx="4965113" cy="4800599"/>
          </a:xfrm>
          <a:custGeom>
            <a:avLst/>
            <a:gdLst>
              <a:gd name="connsiteX0" fmla="*/ 2543761 w 4965113"/>
              <a:gd name="connsiteY0" fmla="*/ 2479677 h 4800599"/>
              <a:gd name="connsiteX1" fmla="*/ 4965113 w 4965113"/>
              <a:gd name="connsiteY1" fmla="*/ 2479677 h 4800599"/>
              <a:gd name="connsiteX2" fmla="*/ 4965113 w 4965113"/>
              <a:gd name="connsiteY2" fmla="*/ 4545255 h 4800599"/>
              <a:gd name="connsiteX3" fmla="*/ 4709769 w 4965113"/>
              <a:gd name="connsiteY3" fmla="*/ 4800599 h 4800599"/>
              <a:gd name="connsiteX4" fmla="*/ 2543761 w 4965113"/>
              <a:gd name="connsiteY4" fmla="*/ 4800599 h 4800599"/>
              <a:gd name="connsiteX5" fmla="*/ 0 w 4965113"/>
              <a:gd name="connsiteY5" fmla="*/ 2479677 h 4800599"/>
              <a:gd name="connsiteX6" fmla="*/ 2392885 w 4965113"/>
              <a:gd name="connsiteY6" fmla="*/ 2479677 h 4800599"/>
              <a:gd name="connsiteX7" fmla="*/ 2392885 w 4965113"/>
              <a:gd name="connsiteY7" fmla="*/ 4800599 h 4800599"/>
              <a:gd name="connsiteX8" fmla="*/ 255344 w 4965113"/>
              <a:gd name="connsiteY8" fmla="*/ 4800599 h 4800599"/>
              <a:gd name="connsiteX9" fmla="*/ 0 w 4965113"/>
              <a:gd name="connsiteY9" fmla="*/ 4545255 h 4800599"/>
              <a:gd name="connsiteX10" fmla="*/ 255344 w 4965113"/>
              <a:gd name="connsiteY10" fmla="*/ 0 h 4800599"/>
              <a:gd name="connsiteX11" fmla="*/ 4709769 w 4965113"/>
              <a:gd name="connsiteY11" fmla="*/ 0 h 4800599"/>
              <a:gd name="connsiteX12" fmla="*/ 4965113 w 4965113"/>
              <a:gd name="connsiteY12" fmla="*/ 255344 h 4800599"/>
              <a:gd name="connsiteX13" fmla="*/ 4965113 w 4965113"/>
              <a:gd name="connsiteY13" fmla="*/ 2328801 h 4800599"/>
              <a:gd name="connsiteX14" fmla="*/ 0 w 4965113"/>
              <a:gd name="connsiteY14" fmla="*/ 2328801 h 4800599"/>
              <a:gd name="connsiteX15" fmla="*/ 0 w 4965113"/>
              <a:gd name="connsiteY15" fmla="*/ 255344 h 4800599"/>
              <a:gd name="connsiteX16" fmla="*/ 255344 w 4965113"/>
              <a:gd name="connsiteY16" fmla="*/ 0 h 480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65113" h="4800599">
                <a:moveTo>
                  <a:pt x="2543761" y="2479677"/>
                </a:moveTo>
                <a:lnTo>
                  <a:pt x="4965113" y="2479677"/>
                </a:lnTo>
                <a:lnTo>
                  <a:pt x="4965113" y="4545255"/>
                </a:lnTo>
                <a:cubicBezTo>
                  <a:pt x="4965113" y="4686278"/>
                  <a:pt x="4850792" y="4800599"/>
                  <a:pt x="4709769" y="4800599"/>
                </a:cubicBezTo>
                <a:lnTo>
                  <a:pt x="2543761" y="4800599"/>
                </a:lnTo>
                <a:close/>
                <a:moveTo>
                  <a:pt x="0" y="2479677"/>
                </a:moveTo>
                <a:lnTo>
                  <a:pt x="2392885" y="2479677"/>
                </a:lnTo>
                <a:lnTo>
                  <a:pt x="2392885" y="4800599"/>
                </a:lnTo>
                <a:lnTo>
                  <a:pt x="255344" y="4800599"/>
                </a:lnTo>
                <a:cubicBezTo>
                  <a:pt x="114321" y="4800599"/>
                  <a:pt x="0" y="4686278"/>
                  <a:pt x="0" y="4545255"/>
                </a:cubicBezTo>
                <a:close/>
                <a:moveTo>
                  <a:pt x="255344" y="0"/>
                </a:moveTo>
                <a:lnTo>
                  <a:pt x="4709769" y="0"/>
                </a:lnTo>
                <a:cubicBezTo>
                  <a:pt x="4850792" y="0"/>
                  <a:pt x="4965113" y="114321"/>
                  <a:pt x="4965113" y="255344"/>
                </a:cubicBezTo>
                <a:lnTo>
                  <a:pt x="4965113" y="2328801"/>
                </a:lnTo>
                <a:lnTo>
                  <a:pt x="0" y="2328801"/>
                </a:lnTo>
                <a:lnTo>
                  <a:pt x="0" y="255344"/>
                </a:lnTo>
                <a:cubicBezTo>
                  <a:pt x="0" y="114321"/>
                  <a:pt x="114321" y="0"/>
                  <a:pt x="255344" y="0"/>
                </a:cubicBezTo>
                <a:close/>
              </a:path>
            </a:pathLst>
          </a:cu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descr="Logo&#10;&#10;Description automatically generated">
            <a:extLst>
              <a:ext uri="{FF2B5EF4-FFF2-40B4-BE49-F238E27FC236}">
                <a16:creationId xmlns:a16="http://schemas.microsoft.com/office/drawing/2014/main" id="{A7F4A3F2-2691-44E1-B940-02C20CB7D232}"/>
              </a:ext>
            </a:extLst>
          </p:cNvPr>
          <p:cNvPicPr>
            <a:picLocks noChangeAspect="1"/>
          </p:cNvPicPr>
          <p:nvPr/>
        </p:nvPicPr>
        <p:blipFill rotWithShape="1">
          <a:blip r:embed="rId6"/>
          <a:srcRect t="2156" r="-2" b="2598"/>
          <a:stretch/>
        </p:blipFill>
        <p:spPr>
          <a:xfrm>
            <a:off x="6100005" y="990600"/>
            <a:ext cx="4936645" cy="2328800"/>
          </a:xfrm>
          <a:custGeom>
            <a:avLst/>
            <a:gdLst/>
            <a:ahLst/>
            <a:cxnLst/>
            <a:rect l="l" t="t" r="r" b="b"/>
            <a:pathLst>
              <a:path w="4936645" h="2328800">
                <a:moveTo>
                  <a:pt x="210266" y="0"/>
                </a:moveTo>
                <a:lnTo>
                  <a:pt x="4726379" y="0"/>
                </a:lnTo>
                <a:cubicBezTo>
                  <a:pt x="4842506" y="0"/>
                  <a:pt x="4936645" y="94139"/>
                  <a:pt x="4936645" y="210266"/>
                </a:cubicBezTo>
                <a:lnTo>
                  <a:pt x="4936645" y="2328800"/>
                </a:lnTo>
                <a:lnTo>
                  <a:pt x="0" y="2328800"/>
                </a:lnTo>
                <a:lnTo>
                  <a:pt x="0" y="210266"/>
                </a:lnTo>
                <a:cubicBezTo>
                  <a:pt x="0" y="94139"/>
                  <a:pt x="94139" y="0"/>
                  <a:pt x="210266" y="0"/>
                </a:cubicBezTo>
                <a:close/>
              </a:path>
            </a:pathLst>
          </a:custGeom>
          <a:ln w="50800" cap="sq" cmpd="dbl">
            <a:noFill/>
            <a:miter lim="800000"/>
          </a:ln>
          <a:effectLst/>
        </p:spPr>
      </p:pic>
      <p:pic>
        <p:nvPicPr>
          <p:cNvPr id="5" name="Picture 5" descr="Logo, icon&#10;&#10;Description automatically generated">
            <a:extLst>
              <a:ext uri="{FF2B5EF4-FFF2-40B4-BE49-F238E27FC236}">
                <a16:creationId xmlns:a16="http://schemas.microsoft.com/office/drawing/2014/main" id="{0D1BC817-5112-4676-8CC2-CD515C8B0EB0}"/>
              </a:ext>
            </a:extLst>
          </p:cNvPr>
          <p:cNvPicPr>
            <a:picLocks noChangeAspect="1"/>
          </p:cNvPicPr>
          <p:nvPr/>
        </p:nvPicPr>
        <p:blipFill rotWithShape="1">
          <a:blip r:embed="rId7"/>
          <a:srcRect l="23182" r="22691"/>
          <a:stretch/>
        </p:blipFill>
        <p:spPr>
          <a:xfrm>
            <a:off x="6100006" y="3470276"/>
            <a:ext cx="2392885" cy="2320923"/>
          </a:xfrm>
          <a:custGeom>
            <a:avLst/>
            <a:gdLst/>
            <a:ahLst/>
            <a:cxnLst/>
            <a:rect l="l" t="t" r="r" b="b"/>
            <a:pathLst>
              <a:path w="2392885" h="2320923">
                <a:moveTo>
                  <a:pt x="0" y="0"/>
                </a:moveTo>
                <a:lnTo>
                  <a:pt x="2392885" y="0"/>
                </a:lnTo>
                <a:lnTo>
                  <a:pt x="2392885" y="2320923"/>
                </a:lnTo>
                <a:lnTo>
                  <a:pt x="210266" y="2320923"/>
                </a:lnTo>
                <a:cubicBezTo>
                  <a:pt x="94139" y="2320923"/>
                  <a:pt x="0" y="2226784"/>
                  <a:pt x="0" y="2110657"/>
                </a:cubicBezTo>
                <a:close/>
              </a:path>
            </a:pathLst>
          </a:custGeom>
          <a:ln w="50800" cap="sq" cmpd="dbl">
            <a:noFill/>
            <a:miter lim="800000"/>
          </a:ln>
          <a:effectLst/>
        </p:spPr>
      </p:pic>
      <p:pic>
        <p:nvPicPr>
          <p:cNvPr id="6" name="Picture 6" descr="Icon&#10;&#10;Description automatically generated">
            <a:extLst>
              <a:ext uri="{FF2B5EF4-FFF2-40B4-BE49-F238E27FC236}">
                <a16:creationId xmlns:a16="http://schemas.microsoft.com/office/drawing/2014/main" id="{7995E518-CC92-4DF6-AC0C-B1A249A55C3E}"/>
              </a:ext>
            </a:extLst>
          </p:cNvPr>
          <p:cNvPicPr>
            <a:picLocks noGrp="1" noChangeAspect="1"/>
          </p:cNvPicPr>
          <p:nvPr>
            <p:ph sz="half" idx="2"/>
          </p:nvPr>
        </p:nvPicPr>
        <p:blipFill rotWithShape="1">
          <a:blip r:embed="rId8"/>
          <a:srcRect t="6818" r="-2" b="6783"/>
          <a:stretch/>
        </p:blipFill>
        <p:spPr>
          <a:xfrm>
            <a:off x="8643766" y="3470276"/>
            <a:ext cx="2392884" cy="2320923"/>
          </a:xfrm>
          <a:custGeom>
            <a:avLst/>
            <a:gdLst/>
            <a:ahLst/>
            <a:cxnLst/>
            <a:rect l="l" t="t" r="r" b="b"/>
            <a:pathLst>
              <a:path w="2392884" h="2320923">
                <a:moveTo>
                  <a:pt x="0" y="0"/>
                </a:moveTo>
                <a:lnTo>
                  <a:pt x="2392884" y="0"/>
                </a:lnTo>
                <a:lnTo>
                  <a:pt x="2392884" y="2110657"/>
                </a:lnTo>
                <a:cubicBezTo>
                  <a:pt x="2392884" y="2226784"/>
                  <a:pt x="2298745" y="2320923"/>
                  <a:pt x="2182618" y="2320923"/>
                </a:cubicBezTo>
                <a:lnTo>
                  <a:pt x="0" y="2320923"/>
                </a:lnTo>
                <a:close/>
              </a:path>
            </a:pathLst>
          </a:custGeom>
          <a:ln w="50800" cap="sq" cmpd="dbl">
            <a:noFill/>
            <a:miter lim="800000"/>
          </a:ln>
          <a:effectLst/>
        </p:spPr>
      </p:pic>
      <p:pic>
        <p:nvPicPr>
          <p:cNvPr id="3" name="kitaiskikapa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28374" y="6246614"/>
            <a:ext cx="609600" cy="609600"/>
          </a:xfrm>
          <a:prstGeom prst="rect">
            <a:avLst/>
          </a:prstGeom>
        </p:spPr>
      </p:pic>
    </p:spTree>
    <p:extLst>
      <p:ext uri="{BB962C8B-B14F-4D97-AF65-F5344CB8AC3E}">
        <p14:creationId xmlns:p14="http://schemas.microsoft.com/office/powerpoint/2010/main" val="829714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27"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endCondLst>
                    <p:cond evt="onStopAudio" delay="0">
                      <p:tgtEl>
                        <p:sldTgt/>
                      </p:tgtEl>
                    </p:cond>
                  </p:end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7E18-896D-44FC-B4D3-B353A0DF9BAF}"/>
              </a:ext>
            </a:extLst>
          </p:cNvPr>
          <p:cNvSpPr>
            <a:spLocks noGrp="1"/>
          </p:cNvSpPr>
          <p:nvPr>
            <p:ph type="title"/>
          </p:nvPr>
        </p:nvSpPr>
        <p:spPr>
          <a:xfrm>
            <a:off x="3043519" y="2796988"/>
            <a:ext cx="10131425" cy="1456267"/>
          </a:xfrm>
        </p:spPr>
        <p:txBody>
          <a:bodyPr>
            <a:normAutofit/>
          </a:bodyPr>
          <a:lstStyle/>
          <a:p>
            <a:r>
              <a:rPr lang="en-US">
                <a:cs typeface="Calibri Light"/>
              </a:rPr>
              <a:t>LET'S MOVE ON TO THE CODE</a:t>
            </a:r>
          </a:p>
        </p:txBody>
      </p:sp>
    </p:spTree>
    <p:extLst>
      <p:ext uri="{BB962C8B-B14F-4D97-AF65-F5344CB8AC3E}">
        <p14:creationId xmlns:p14="http://schemas.microsoft.com/office/powerpoint/2010/main" val="248268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B712104A-2B4A-4165-90DF-2B0BACB30D1C}"/>
              </a:ext>
            </a:extLst>
          </p:cNvPr>
          <p:cNvSpPr>
            <a:spLocks noGrp="1"/>
          </p:cNvSpPr>
          <p:nvPr>
            <p:ph type="title"/>
          </p:nvPr>
        </p:nvSpPr>
        <p:spPr/>
        <p:txBody>
          <a:bodyPr/>
          <a:lstStyle/>
          <a:p>
            <a:r>
              <a:rPr lang="bg-BG" dirty="0" err="1">
                <a:cs typeface="Calibri Light"/>
              </a:rPr>
              <a:t>video</a:t>
            </a:r>
            <a:endParaRPr lang="bg-BG" dirty="0" err="1"/>
          </a:p>
        </p:txBody>
      </p:sp>
      <p:pic>
        <p:nvPicPr>
          <p:cNvPr id="4" name="2020-11-03_09-15-3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06663" y="2141538"/>
            <a:ext cx="6488112" cy="3649662"/>
          </a:xfrm>
        </p:spPr>
      </p:pic>
    </p:spTree>
    <p:extLst>
      <p:ext uri="{BB962C8B-B14F-4D97-AF65-F5344CB8AC3E}">
        <p14:creationId xmlns:p14="http://schemas.microsoft.com/office/powerpoint/2010/main" val="203229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121</Words>
  <Application>Microsoft Office PowerPoint</Application>
  <PresentationFormat>Widescreen</PresentationFormat>
  <Paragraphs>23</Paragraphs>
  <Slides>7</Slides>
  <Notes>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Celestial</vt:lpstr>
      <vt:lpstr>Sets-project</vt:lpstr>
      <vt:lpstr>About the team</vt:lpstr>
      <vt:lpstr>Resume</vt:lpstr>
      <vt:lpstr>Resume</vt:lpstr>
      <vt:lpstr>Used technologies</vt:lpstr>
      <vt:lpstr>LET'S MOVE ON TO THE CODE</vt:lpstr>
      <vt:lpstr>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Мартин Валентинов Атанасов</cp:lastModifiedBy>
  <cp:revision>9</cp:revision>
  <dcterms:created xsi:type="dcterms:W3CDTF">2020-04-25T15:48:12Z</dcterms:created>
  <dcterms:modified xsi:type="dcterms:W3CDTF">2020-11-03T07:20:10Z</dcterms:modified>
</cp:coreProperties>
</file>